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HK Grotesk Bold" panose="020B0604020202020204" charset="0"/>
      <p:regular r:id="rId13"/>
    </p:embeddedFont>
    <p:embeddedFont>
      <p:font typeface="Lato" panose="020F0502020204030203" pitchFamily="34" charset="0"/>
      <p:regular r:id="rId14"/>
    </p:embeddedFont>
    <p:embeddedFont>
      <p:font typeface="Lato Bold" panose="020F0502020204030203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ti Anil Zikre" userId="d72dd4e7-3048-4a99-9749-1616a4b28a62" providerId="ADAL" clId="{B2ADF85B-A2B5-4518-8D2A-DC5942963BFD}"/>
    <pc:docChg chg="modSld">
      <pc:chgData name="Aarti Anil Zikre" userId="d72dd4e7-3048-4a99-9749-1616a4b28a62" providerId="ADAL" clId="{B2ADF85B-A2B5-4518-8D2A-DC5942963BFD}" dt="2023-12-08T16:11:50.704" v="4" actId="1076"/>
      <pc:docMkLst>
        <pc:docMk/>
      </pc:docMkLst>
      <pc:sldChg chg="modSp mod">
        <pc:chgData name="Aarti Anil Zikre" userId="d72dd4e7-3048-4a99-9749-1616a4b28a62" providerId="ADAL" clId="{B2ADF85B-A2B5-4518-8D2A-DC5942963BFD}" dt="2023-12-08T16:11:50.704" v="4" actId="1076"/>
        <pc:sldMkLst>
          <pc:docMk/>
          <pc:sldMk cId="0" sldId="258"/>
        </pc:sldMkLst>
        <pc:spChg chg="mod">
          <ac:chgData name="Aarti Anil Zikre" userId="d72dd4e7-3048-4a99-9749-1616a4b28a62" providerId="ADAL" clId="{B2ADF85B-A2B5-4518-8D2A-DC5942963BFD}" dt="2023-12-08T16:11:47.809" v="3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arti Anil Zikre" userId="d72dd4e7-3048-4a99-9749-1616a4b28a62" providerId="ADAL" clId="{B2ADF85B-A2B5-4518-8D2A-DC5942963BFD}" dt="2023-12-08T16:11:50.704" v="4" actId="1076"/>
          <ac:spMkLst>
            <pc:docMk/>
            <pc:sldMk cId="0" sldId="258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1660569" cy="10287000"/>
            <a:chOff x="0" y="0"/>
            <a:chExt cx="15547425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90000"/>
            </a:blip>
            <a:srcRect t="5889" b="5889"/>
            <a:stretch>
              <a:fillRect/>
            </a:stretch>
          </p:blipFill>
          <p:spPr>
            <a:xfrm>
              <a:off x="0" y="0"/>
              <a:ext cx="15547425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1341676" y="4824608"/>
            <a:ext cx="637785" cy="637785"/>
          </a:xfrm>
          <a:custGeom>
            <a:avLst/>
            <a:gdLst/>
            <a:ahLst/>
            <a:cxnLst/>
            <a:rect l="l" t="t" r="r" b="b"/>
            <a:pathLst>
              <a:path w="637785" h="637785">
                <a:moveTo>
                  <a:pt x="0" y="0"/>
                </a:moveTo>
                <a:lnTo>
                  <a:pt x="637785" y="0"/>
                </a:lnTo>
                <a:lnTo>
                  <a:pt x="637785" y="637784"/>
                </a:lnTo>
                <a:lnTo>
                  <a:pt x="0" y="63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3890588" y="0"/>
            <a:ext cx="4397412" cy="4397412"/>
          </a:xfrm>
          <a:custGeom>
            <a:avLst/>
            <a:gdLst/>
            <a:ahLst/>
            <a:cxnLst/>
            <a:rect l="l" t="t" r="r" b="b"/>
            <a:pathLst>
              <a:path w="4397412" h="4397412">
                <a:moveTo>
                  <a:pt x="0" y="0"/>
                </a:moveTo>
                <a:lnTo>
                  <a:pt x="4397412" y="0"/>
                </a:lnTo>
                <a:lnTo>
                  <a:pt x="4397412" y="4397412"/>
                </a:lnTo>
                <a:lnTo>
                  <a:pt x="0" y="4397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3202624" y="2444929"/>
            <a:ext cx="4028101" cy="355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17"/>
              </a:lnSpc>
            </a:pPr>
            <a:r>
              <a:rPr lang="en-US" sz="8470" spc="-338">
                <a:solidFill>
                  <a:srgbClr val="3D291F"/>
                </a:solidFill>
                <a:latin typeface="HK Grotesk Bold"/>
              </a:rPr>
              <a:t>India Water Portal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82196" y="981075"/>
            <a:ext cx="2138352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599">
                <a:solidFill>
                  <a:srgbClr val="3D291F"/>
                </a:solidFill>
                <a:latin typeface="Lato"/>
              </a:rPr>
              <a:t>By Aarti ZIkre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82196" y="6266481"/>
            <a:ext cx="3247576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3D291F"/>
                </a:solidFill>
                <a:latin typeface="Lato"/>
              </a:rPr>
              <a:t>This project uses smart marketing to fix water problems in India by informing people and changing policies for better water management.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66459" y="9220200"/>
            <a:ext cx="1162971" cy="27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D291F"/>
                </a:solidFill>
                <a:latin typeface="Lato"/>
              </a:rPr>
              <a:t>page 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664019" y="0"/>
            <a:ext cx="3623981" cy="3623981"/>
          </a:xfrm>
          <a:custGeom>
            <a:avLst/>
            <a:gdLst/>
            <a:ahLst/>
            <a:cxnLst/>
            <a:rect l="l" t="t" r="r" b="b"/>
            <a:pathLst>
              <a:path w="3623981" h="3623981">
                <a:moveTo>
                  <a:pt x="0" y="0"/>
                </a:moveTo>
                <a:lnTo>
                  <a:pt x="3623981" y="0"/>
                </a:lnTo>
                <a:lnTo>
                  <a:pt x="3623981" y="3623981"/>
                </a:lnTo>
                <a:lnTo>
                  <a:pt x="0" y="36239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0225613" y="4493656"/>
            <a:ext cx="637785" cy="637785"/>
          </a:xfrm>
          <a:custGeom>
            <a:avLst/>
            <a:gdLst/>
            <a:ahLst/>
            <a:cxnLst/>
            <a:rect l="l" t="t" r="r" b="b"/>
            <a:pathLst>
              <a:path w="637785" h="637785">
                <a:moveTo>
                  <a:pt x="0" y="0"/>
                </a:moveTo>
                <a:lnTo>
                  <a:pt x="637785" y="0"/>
                </a:lnTo>
                <a:lnTo>
                  <a:pt x="637785" y="637785"/>
                </a:lnTo>
                <a:lnTo>
                  <a:pt x="0" y="637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028700" y="1896370"/>
            <a:ext cx="9196913" cy="5856474"/>
          </a:xfrm>
          <a:custGeom>
            <a:avLst/>
            <a:gdLst/>
            <a:ahLst/>
            <a:cxnLst/>
            <a:rect l="l" t="t" r="r" b="b"/>
            <a:pathLst>
              <a:path w="9196913" h="5856474">
                <a:moveTo>
                  <a:pt x="0" y="0"/>
                </a:moveTo>
                <a:lnTo>
                  <a:pt x="9196913" y="0"/>
                </a:lnTo>
                <a:lnTo>
                  <a:pt x="9196913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-484535" y="6046942"/>
            <a:ext cx="6620540" cy="4380793"/>
          </a:xfrm>
          <a:custGeom>
            <a:avLst/>
            <a:gdLst/>
            <a:ahLst/>
            <a:cxnLst/>
            <a:rect l="l" t="t" r="r" b="b"/>
            <a:pathLst>
              <a:path w="6620540" h="4380793">
                <a:moveTo>
                  <a:pt x="0" y="0"/>
                </a:moveTo>
                <a:lnTo>
                  <a:pt x="6620540" y="0"/>
                </a:lnTo>
                <a:lnTo>
                  <a:pt x="6620540" y="4380793"/>
                </a:lnTo>
                <a:lnTo>
                  <a:pt x="0" y="43807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6266459" y="9220167"/>
            <a:ext cx="11629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D291F"/>
                </a:solidFill>
                <a:latin typeface="Lato"/>
              </a:rPr>
              <a:t>page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37611" y="2734003"/>
            <a:ext cx="5403061" cy="18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>
                <a:solidFill>
                  <a:srgbClr val="3D291F"/>
                </a:solidFill>
                <a:latin typeface="HK Grotesk Bold"/>
              </a:rPr>
              <a:t>Why Important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92163" y="4862659"/>
            <a:ext cx="6237267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291F"/>
                </a:solidFill>
                <a:latin typeface="Lato"/>
              </a:rPr>
              <a:t>The data from the Indian water government reveals a concerning trend: the amount of water available per person has dropped to less than one-third of what it was in 1951.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4554847" cy="4554847"/>
          </a:xfrm>
          <a:custGeom>
            <a:avLst/>
            <a:gdLst/>
            <a:ahLst/>
            <a:cxnLst/>
            <a:rect l="l" t="t" r="r" b="b"/>
            <a:pathLst>
              <a:path w="4554847" h="4554847">
                <a:moveTo>
                  <a:pt x="4554847" y="0"/>
                </a:moveTo>
                <a:lnTo>
                  <a:pt x="0" y="0"/>
                </a:lnTo>
                <a:lnTo>
                  <a:pt x="0" y="4554847"/>
                </a:lnTo>
                <a:lnTo>
                  <a:pt x="4554847" y="4554847"/>
                </a:lnTo>
                <a:lnTo>
                  <a:pt x="4554847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10800000">
            <a:off x="8099396" y="4706240"/>
            <a:ext cx="363920" cy="363920"/>
          </a:xfrm>
          <a:custGeom>
            <a:avLst/>
            <a:gdLst/>
            <a:ahLst/>
            <a:cxnLst/>
            <a:rect l="l" t="t" r="r" b="b"/>
            <a:pathLst>
              <a:path w="363920" h="363920">
                <a:moveTo>
                  <a:pt x="0" y="0"/>
                </a:moveTo>
                <a:lnTo>
                  <a:pt x="363920" y="0"/>
                </a:lnTo>
                <a:lnTo>
                  <a:pt x="363920" y="363920"/>
                </a:lnTo>
                <a:lnTo>
                  <a:pt x="0" y="36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8672262" y="2054016"/>
            <a:ext cx="9154087" cy="5856474"/>
          </a:xfrm>
          <a:custGeom>
            <a:avLst/>
            <a:gdLst/>
            <a:ahLst/>
            <a:cxnLst/>
            <a:rect l="l" t="t" r="r" b="b"/>
            <a:pathLst>
              <a:path w="9154087" h="5856474">
                <a:moveTo>
                  <a:pt x="0" y="0"/>
                </a:moveTo>
                <a:lnTo>
                  <a:pt x="9154087" y="0"/>
                </a:lnTo>
                <a:lnTo>
                  <a:pt x="9154087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-568397" y="4927039"/>
            <a:ext cx="6440310" cy="5966903"/>
          </a:xfrm>
          <a:custGeom>
            <a:avLst/>
            <a:gdLst/>
            <a:ahLst/>
            <a:cxnLst/>
            <a:rect l="l" t="t" r="r" b="b"/>
            <a:pathLst>
              <a:path w="6440310" h="5966903">
                <a:moveTo>
                  <a:pt x="0" y="0"/>
                </a:moveTo>
                <a:lnTo>
                  <a:pt x="6440310" y="0"/>
                </a:lnTo>
                <a:lnTo>
                  <a:pt x="6440310" y="5966903"/>
                </a:lnTo>
                <a:lnTo>
                  <a:pt x="0" y="5966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2116757" y="2477360"/>
            <a:ext cx="5198510" cy="271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>
                <a:solidFill>
                  <a:srgbClr val="3D291F"/>
                </a:solidFill>
                <a:latin typeface="HK Grotesk Bold"/>
              </a:rPr>
              <a:t>Where we are using our water?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66459" y="9220167"/>
            <a:ext cx="11629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D291F"/>
                </a:solidFill>
                <a:latin typeface="Lato"/>
              </a:rPr>
              <a:t>page 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6757" y="5677102"/>
            <a:ext cx="623726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291F"/>
                </a:solidFill>
                <a:latin typeface="Lato"/>
              </a:rPr>
              <a:t>In India, the agriculture sector still uses the most water compared to other sectors.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422450" y="0"/>
            <a:ext cx="3865550" cy="3865550"/>
          </a:xfrm>
          <a:custGeom>
            <a:avLst/>
            <a:gdLst/>
            <a:ahLst/>
            <a:cxnLst/>
            <a:rect l="l" t="t" r="r" b="b"/>
            <a:pathLst>
              <a:path w="3865550" h="3865550">
                <a:moveTo>
                  <a:pt x="0" y="0"/>
                </a:moveTo>
                <a:lnTo>
                  <a:pt x="3865550" y="0"/>
                </a:lnTo>
                <a:lnTo>
                  <a:pt x="3865550" y="3865550"/>
                </a:lnTo>
                <a:lnTo>
                  <a:pt x="0" y="3865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9638897" y="6917965"/>
            <a:ext cx="363920" cy="363920"/>
          </a:xfrm>
          <a:custGeom>
            <a:avLst/>
            <a:gdLst/>
            <a:ahLst/>
            <a:cxnLst/>
            <a:rect l="l" t="t" r="r" b="b"/>
            <a:pathLst>
              <a:path w="363920" h="363920">
                <a:moveTo>
                  <a:pt x="0" y="0"/>
                </a:moveTo>
                <a:lnTo>
                  <a:pt x="363920" y="0"/>
                </a:lnTo>
                <a:lnTo>
                  <a:pt x="363920" y="363920"/>
                </a:lnTo>
                <a:lnTo>
                  <a:pt x="0" y="36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028700" y="2153888"/>
            <a:ext cx="8974117" cy="5289700"/>
          </a:xfrm>
          <a:custGeom>
            <a:avLst/>
            <a:gdLst/>
            <a:ahLst/>
            <a:cxnLst/>
            <a:rect l="l" t="t" r="r" b="b"/>
            <a:pathLst>
              <a:path w="8974117" h="5289700">
                <a:moveTo>
                  <a:pt x="0" y="0"/>
                </a:moveTo>
                <a:lnTo>
                  <a:pt x="8974117" y="0"/>
                </a:lnTo>
                <a:lnTo>
                  <a:pt x="8974117" y="5289700"/>
                </a:lnTo>
                <a:lnTo>
                  <a:pt x="0" y="528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3000"/>
          </a:blip>
          <a:srcRect/>
          <a:stretch>
            <a:fillRect/>
          </a:stretch>
        </p:blipFill>
        <p:spPr>
          <a:xfrm>
            <a:off x="0" y="8232610"/>
            <a:ext cx="18288000" cy="612648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75859" y="2528684"/>
            <a:ext cx="4641441" cy="93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>
                <a:solidFill>
                  <a:srgbClr val="3D291F"/>
                </a:solidFill>
                <a:latin typeface="HK Grotesk Bold"/>
              </a:rPr>
              <a:t>Where !!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09452" y="3811710"/>
            <a:ext cx="6237267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291F"/>
                </a:solidFill>
                <a:latin typeface="Lato"/>
              </a:rPr>
              <a:t>The information shows that where we get our water from has changed a lot. In 1960, we mostly used water from rivers and lakes, but by 2010, we started using more water from underground.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65234" y="7682700"/>
            <a:ext cx="11629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D291F"/>
                </a:solidFill>
                <a:latin typeface="Lato"/>
              </a:rPr>
              <a:t>page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4554847" cy="4554847"/>
          </a:xfrm>
          <a:custGeom>
            <a:avLst/>
            <a:gdLst/>
            <a:ahLst/>
            <a:cxnLst/>
            <a:rect l="l" t="t" r="r" b="b"/>
            <a:pathLst>
              <a:path w="4554847" h="4554847">
                <a:moveTo>
                  <a:pt x="4554847" y="0"/>
                </a:moveTo>
                <a:lnTo>
                  <a:pt x="0" y="0"/>
                </a:lnTo>
                <a:lnTo>
                  <a:pt x="0" y="4554847"/>
                </a:lnTo>
                <a:lnTo>
                  <a:pt x="4554847" y="4554847"/>
                </a:lnTo>
                <a:lnTo>
                  <a:pt x="4554847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10800000">
            <a:off x="8780080" y="4961540"/>
            <a:ext cx="363920" cy="363920"/>
          </a:xfrm>
          <a:custGeom>
            <a:avLst/>
            <a:gdLst/>
            <a:ahLst/>
            <a:cxnLst/>
            <a:rect l="l" t="t" r="r" b="b"/>
            <a:pathLst>
              <a:path w="363920" h="363920">
                <a:moveTo>
                  <a:pt x="0" y="0"/>
                </a:moveTo>
                <a:lnTo>
                  <a:pt x="363920" y="0"/>
                </a:lnTo>
                <a:lnTo>
                  <a:pt x="363920" y="363920"/>
                </a:lnTo>
                <a:lnTo>
                  <a:pt x="0" y="36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6266459" y="9220167"/>
            <a:ext cx="11629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D291F"/>
                </a:solidFill>
                <a:latin typeface="Lato"/>
              </a:rPr>
              <a:t>page  06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68000"/>
          </a:blip>
          <a:srcRect/>
          <a:stretch>
            <a:fillRect/>
          </a:stretch>
        </p:blipFill>
        <p:spPr>
          <a:xfrm>
            <a:off x="0" y="7982268"/>
            <a:ext cx="18592634" cy="418334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9296317" y="1614084"/>
            <a:ext cx="8712012" cy="6694912"/>
          </a:xfrm>
          <a:custGeom>
            <a:avLst/>
            <a:gdLst/>
            <a:ahLst/>
            <a:cxnLst/>
            <a:rect l="l" t="t" r="r" b="b"/>
            <a:pathLst>
              <a:path w="8712012" h="6694912">
                <a:moveTo>
                  <a:pt x="0" y="0"/>
                </a:moveTo>
                <a:lnTo>
                  <a:pt x="8712012" y="0"/>
                </a:lnTo>
                <a:lnTo>
                  <a:pt x="8712012" y="6694912"/>
                </a:lnTo>
                <a:lnTo>
                  <a:pt x="0" y="6694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5061261" y="4328100"/>
            <a:ext cx="2198039" cy="1994721"/>
          </a:xfrm>
          <a:custGeom>
            <a:avLst/>
            <a:gdLst/>
            <a:ahLst/>
            <a:cxnLst/>
            <a:rect l="l" t="t" r="r" b="b"/>
            <a:pathLst>
              <a:path w="2198039" h="1994721">
                <a:moveTo>
                  <a:pt x="0" y="0"/>
                </a:moveTo>
                <a:lnTo>
                  <a:pt x="2198039" y="0"/>
                </a:lnTo>
                <a:lnTo>
                  <a:pt x="2198039" y="1994720"/>
                </a:lnTo>
                <a:lnTo>
                  <a:pt x="0" y="1994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2116757" y="1869434"/>
            <a:ext cx="5198510" cy="93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>
                <a:solidFill>
                  <a:srgbClr val="3D291F"/>
                </a:solidFill>
                <a:latin typeface="HK Grotesk Bold"/>
              </a:rPr>
              <a:t>Importance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6757" y="3802372"/>
            <a:ext cx="6237267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D291F"/>
                </a:solidFill>
                <a:latin typeface="Lato"/>
              </a:rPr>
              <a:t>Many of our Assessment Units have less water than they can hold. The top 10 units are in a critical situation, meaning they have a severe shortage of water. Among them “</a:t>
            </a:r>
            <a:r>
              <a:rPr lang="en-US" sz="2000" dirty="0" err="1">
                <a:solidFill>
                  <a:srgbClr val="3D291F"/>
                </a:solidFill>
                <a:latin typeface="Lato Bold"/>
              </a:rPr>
              <a:t>Kapada</a:t>
            </a:r>
            <a:r>
              <a:rPr lang="en-US" sz="2000" dirty="0">
                <a:solidFill>
                  <a:srgbClr val="3D291F"/>
                </a:solidFill>
                <a:latin typeface="Lato"/>
              </a:rPr>
              <a:t>” is first one.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422450" y="0"/>
            <a:ext cx="3865550" cy="3865550"/>
          </a:xfrm>
          <a:custGeom>
            <a:avLst/>
            <a:gdLst/>
            <a:ahLst/>
            <a:cxnLst/>
            <a:rect l="l" t="t" r="r" b="b"/>
            <a:pathLst>
              <a:path w="3865550" h="3865550">
                <a:moveTo>
                  <a:pt x="0" y="0"/>
                </a:moveTo>
                <a:lnTo>
                  <a:pt x="3865550" y="0"/>
                </a:lnTo>
                <a:lnTo>
                  <a:pt x="3865550" y="3865550"/>
                </a:lnTo>
                <a:lnTo>
                  <a:pt x="0" y="3865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9638897" y="6917965"/>
            <a:ext cx="363920" cy="363920"/>
          </a:xfrm>
          <a:custGeom>
            <a:avLst/>
            <a:gdLst/>
            <a:ahLst/>
            <a:cxnLst/>
            <a:rect l="l" t="t" r="r" b="b"/>
            <a:pathLst>
              <a:path w="363920" h="363920">
                <a:moveTo>
                  <a:pt x="0" y="0"/>
                </a:moveTo>
                <a:lnTo>
                  <a:pt x="363920" y="0"/>
                </a:lnTo>
                <a:lnTo>
                  <a:pt x="363920" y="363920"/>
                </a:lnTo>
                <a:lnTo>
                  <a:pt x="0" y="363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r="23322"/>
          <a:stretch>
            <a:fillRect/>
          </a:stretch>
        </p:blipFill>
        <p:spPr>
          <a:xfrm>
            <a:off x="953638" y="1289862"/>
            <a:ext cx="9422222" cy="69427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091379" y="2866189"/>
            <a:ext cx="6136826" cy="258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1967" dirty="0">
                <a:solidFill>
                  <a:srgbClr val="3D291F"/>
                </a:solidFill>
                <a:latin typeface="Lato"/>
              </a:rPr>
              <a:t>Water </a:t>
            </a:r>
            <a:r>
              <a:rPr lang="en-US" sz="1967" dirty="0" err="1">
                <a:solidFill>
                  <a:srgbClr val="3D291F"/>
                </a:solidFill>
                <a:latin typeface="Lato"/>
              </a:rPr>
              <a:t>assissment</a:t>
            </a:r>
            <a:r>
              <a:rPr lang="en-US" sz="1967" dirty="0">
                <a:solidFill>
                  <a:srgbClr val="3D291F"/>
                </a:solidFill>
                <a:latin typeface="Lato"/>
              </a:rPr>
              <a:t> units:</a:t>
            </a:r>
          </a:p>
          <a:p>
            <a:pPr>
              <a:lnSpc>
                <a:spcPts val="2951"/>
              </a:lnSpc>
            </a:pPr>
            <a:endParaRPr lang="en-US" sz="1967" dirty="0">
              <a:solidFill>
                <a:srgbClr val="3D291F"/>
              </a:solidFill>
              <a:latin typeface="Lato"/>
            </a:endParaRPr>
          </a:p>
          <a:p>
            <a:pPr>
              <a:lnSpc>
                <a:spcPts val="2951"/>
              </a:lnSpc>
            </a:pPr>
            <a:r>
              <a:rPr lang="en-US" sz="1967" dirty="0">
                <a:solidFill>
                  <a:srgbClr val="3D291F"/>
                </a:solidFill>
                <a:latin typeface="Lato"/>
              </a:rPr>
              <a:t>Safe : 4310</a:t>
            </a:r>
          </a:p>
          <a:p>
            <a:pPr>
              <a:lnSpc>
                <a:spcPts val="2951"/>
              </a:lnSpc>
            </a:pPr>
            <a:r>
              <a:rPr lang="en-US" sz="1967" dirty="0">
                <a:solidFill>
                  <a:srgbClr val="3D291F"/>
                </a:solidFill>
                <a:latin typeface="Lato"/>
              </a:rPr>
              <a:t>Saline : 100</a:t>
            </a:r>
          </a:p>
          <a:p>
            <a:pPr>
              <a:lnSpc>
                <a:spcPts val="2951"/>
              </a:lnSpc>
            </a:pPr>
            <a:r>
              <a:rPr lang="en-US" sz="1967" dirty="0">
                <a:solidFill>
                  <a:srgbClr val="3D291F"/>
                </a:solidFill>
                <a:latin typeface="Lato"/>
              </a:rPr>
              <a:t>over-exploited : 1186</a:t>
            </a:r>
          </a:p>
          <a:p>
            <a:pPr>
              <a:lnSpc>
                <a:spcPts val="2951"/>
              </a:lnSpc>
            </a:pPr>
            <a:r>
              <a:rPr lang="en-US" sz="1967" dirty="0">
                <a:solidFill>
                  <a:srgbClr val="3D291F"/>
                </a:solidFill>
                <a:latin typeface="Lato"/>
              </a:rPr>
              <a:t>Semi Critical : 972</a:t>
            </a:r>
          </a:p>
          <a:p>
            <a:pPr>
              <a:lnSpc>
                <a:spcPts val="2951"/>
              </a:lnSpc>
            </a:pPr>
            <a:r>
              <a:rPr lang="en-US" sz="1967" dirty="0">
                <a:solidFill>
                  <a:srgbClr val="3D291F"/>
                </a:solidFill>
                <a:latin typeface="Lato Bold"/>
              </a:rPr>
              <a:t>Critical : 313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65234" y="7682700"/>
            <a:ext cx="11629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D291F"/>
                </a:solidFill>
                <a:latin typeface="Lato"/>
              </a:rPr>
              <a:t>page 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206426">
            <a:off x="4186053" y="4076849"/>
            <a:ext cx="7881142" cy="36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38"/>
              </a:lnSpc>
            </a:pPr>
            <a:r>
              <a:rPr lang="en-US" sz="42276">
                <a:solidFill>
                  <a:srgbClr val="29ABE2"/>
                </a:solidFill>
                <a:latin typeface="Jonathan Bold"/>
              </a:rPr>
              <a:t>Thank</a:t>
            </a:r>
          </a:p>
        </p:txBody>
      </p:sp>
      <p:sp>
        <p:nvSpPr>
          <p:cNvPr id="3" name="TextBox 3"/>
          <p:cNvSpPr txBox="1"/>
          <p:nvPr/>
        </p:nvSpPr>
        <p:spPr>
          <a:xfrm rot="-206426">
            <a:off x="6049189" y="5969452"/>
            <a:ext cx="7881142" cy="36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38"/>
              </a:lnSpc>
            </a:pPr>
            <a:r>
              <a:rPr lang="en-US" sz="42276">
                <a:solidFill>
                  <a:srgbClr val="29ABE2"/>
                </a:solidFill>
                <a:latin typeface="Jonathan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203</Words>
  <Application>Microsoft Office PowerPoint</Application>
  <PresentationFormat>Custom</PresentationFormat>
  <Paragraphs>26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Arial</vt:lpstr>
      <vt:lpstr>Jonathan Bold</vt:lpstr>
      <vt:lpstr>Lato Bold</vt:lpstr>
      <vt:lpstr>Lato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Modern &amp; Minimalist Interior Portfolio Presentation</dc:title>
  <cp:lastModifiedBy>Aarti Anil Zikre</cp:lastModifiedBy>
  <cp:revision>1</cp:revision>
  <dcterms:created xsi:type="dcterms:W3CDTF">2006-08-16T00:00:00Z</dcterms:created>
  <dcterms:modified xsi:type="dcterms:W3CDTF">2023-12-08T16:25:39Z</dcterms:modified>
  <dc:identifier>DAF2UpRAOJg</dc:identifier>
</cp:coreProperties>
</file>